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82" r:id="rId7"/>
    <p:sldId id="302" r:id="rId8"/>
    <p:sldId id="305" r:id="rId9"/>
    <p:sldId id="30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2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788020" y="626285"/>
            <a:ext cx="7225989" cy="417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Modelo </a:t>
            </a: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</a:t>
            </a: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3429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Wingdings" panose="05000000000000000000" pitchFamily="2" charset="2"/>
              <a:buChar char="ü"/>
            </a:pPr>
            <a:endParaRPr lang="es-AR" sz="2400" b="1" dirty="0">
              <a:solidFill>
                <a:schemeClr val="bg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3429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Wingdings" panose="05000000000000000000" pitchFamily="2" charset="2"/>
              <a:buChar char="ü"/>
            </a:pPr>
            <a:r>
              <a:rPr lang="es-AR" sz="2400" b="1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Finalización ejercicio clase 12</a:t>
            </a:r>
          </a:p>
          <a:p>
            <a:pPr marL="3429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Wingdings" panose="05000000000000000000" pitchFamily="2" charset="2"/>
              <a:buChar char="ü"/>
            </a:pPr>
            <a:endParaRPr lang="es-AR" sz="2400" b="1" dirty="0">
              <a:solidFill>
                <a:schemeClr val="bg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3429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Wingdings" panose="05000000000000000000" pitchFamily="2" charset="2"/>
              <a:buChar char="ü"/>
            </a:pPr>
            <a:r>
              <a:rPr lang="es-AR" sz="2400" b="1" u="none" strike="noStrike" cap="none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Desarrollar ruta para generar un ticket a partir de un </a:t>
            </a:r>
            <a:r>
              <a:rPr lang="es-AR" sz="2400" b="1" u="none" strike="noStrike" cap="none" dirty="0" err="1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cart</a:t>
            </a:r>
            <a:endParaRPr lang="es-AR" sz="2400" b="1" u="none" strike="noStrike" cap="none" dirty="0">
              <a:solidFill>
                <a:schemeClr val="bg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2400" b="1" u="none" strike="noStrike" cap="none" dirty="0">
              <a:solidFill>
                <a:schemeClr val="bg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424278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6" y="1059335"/>
            <a:ext cx="606202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Finalización del ejercicio de la clase 12: servidor completo implementando modelo de capas.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1694958"/>
            <a:ext cx="5054691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Dado un servidor similar al del proyecto final, que represente un sistema de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ecommerce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agregar la ruta /api/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carts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/:cid/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purchase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AR" sz="1800">
                <a:latin typeface="DM Sans"/>
                <a:ea typeface="DM Sans"/>
                <a:cs typeface="DM Sans"/>
                <a:sym typeface="DM Sans"/>
              </a:rPr>
              <a:t>método post, 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que permita generar un ticket de compra en base a un carrito. Validar existencia de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cart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stock de productos, etc. En caso de que algún producto no tenga inventario, mantenerlo en el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cart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y procesar los restantes.</a:t>
            </a:r>
          </a:p>
        </p:txBody>
      </p:sp>
      <p:sp>
        <p:nvSpPr>
          <p:cNvPr id="4" name="Google Shape;724;p182">
            <a:extLst>
              <a:ext uri="{FF2B5EF4-FFF2-40B4-BE49-F238E27FC236}">
                <a16:creationId xmlns:a16="http://schemas.microsoft.com/office/drawing/2014/main" id="{3A4DBD2A-5A58-36D2-657A-EFE23FDEBD0E}"/>
              </a:ext>
            </a:extLst>
          </p:cNvPr>
          <p:cNvSpPr txBox="1"/>
          <p:nvPr/>
        </p:nvSpPr>
        <p:spPr>
          <a:xfrm>
            <a:off x="424273" y="22273"/>
            <a:ext cx="606202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 descr="Patrón de diseño MVC. ¿Qué es y cómo puedo utilizarlo? | Easy App CODE">
            <a:extLst>
              <a:ext uri="{FF2B5EF4-FFF2-40B4-BE49-F238E27FC236}">
                <a16:creationId xmlns:a16="http://schemas.microsoft.com/office/drawing/2014/main" id="{C05EE709-E042-6804-5D98-4201CBE9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67" y="1797968"/>
            <a:ext cx="3476626" cy="205263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237</Words>
  <Application>Microsoft Office PowerPoint</Application>
  <PresentationFormat>Presentación en pantalla (16:9)</PresentationFormat>
  <Paragraphs>26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Anton</vt:lpstr>
      <vt:lpstr>Arial</vt:lpstr>
      <vt:lpstr>DM Sans</vt:lpstr>
      <vt:lpstr>Helvetica Neue Light</vt:lpstr>
      <vt:lpstr>Wingdings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59</cp:revision>
  <dcterms:modified xsi:type="dcterms:W3CDTF">2024-11-05T16:05:54Z</dcterms:modified>
</cp:coreProperties>
</file>